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73" r:id="rId3"/>
    <p:sldId id="257" r:id="rId4"/>
    <p:sldId id="287" r:id="rId5"/>
    <p:sldId id="260" r:id="rId6"/>
    <p:sldId id="261" r:id="rId7"/>
    <p:sldId id="262" r:id="rId8"/>
    <p:sldId id="263" r:id="rId9"/>
    <p:sldId id="265" r:id="rId10"/>
    <p:sldId id="264" r:id="rId11"/>
    <p:sldId id="281" r:id="rId12"/>
    <p:sldId id="282" r:id="rId13"/>
    <p:sldId id="283" r:id="rId14"/>
    <p:sldId id="285" r:id="rId15"/>
    <p:sldId id="288" r:id="rId16"/>
    <p:sldId id="286" r:id="rId17"/>
    <p:sldId id="284" r:id="rId18"/>
    <p:sldId id="280" r:id="rId19"/>
    <p:sldId id="289" r:id="rId20"/>
    <p:sldId id="290" r:id="rId21"/>
    <p:sldId id="29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3 Home Sweet Home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Les </a:t>
            </a:r>
            <a:r>
              <a:rPr lang="en-US" sz="3600" b="1" dirty="0" err="1" smtClean="0">
                <a:solidFill>
                  <a:schemeClr val="tx1"/>
                </a:solidFill>
              </a:rPr>
              <a:t>tâches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ménagères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elle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doit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aussi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s</a:t>
            </a:r>
            <a:r>
              <a:rPr lang="en-US" sz="4300" b="1" dirty="0" err="1" smtClean="0">
                <a:solidFill>
                  <a:schemeClr val="tx1"/>
                </a:solidFill>
              </a:rPr>
              <a:t>écher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linge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41" y="1770427"/>
            <a:ext cx="4887061" cy="442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5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André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00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s</a:t>
            </a:r>
            <a:r>
              <a:rPr lang="en-US" sz="4300" b="1" dirty="0" err="1" smtClean="0">
                <a:solidFill>
                  <a:schemeClr val="tx1"/>
                </a:solidFill>
              </a:rPr>
              <a:t>ortir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poubelle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570" y="2097571"/>
            <a:ext cx="3559475" cy="394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31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André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5" y="4387579"/>
            <a:ext cx="3568867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p</a:t>
            </a:r>
            <a:r>
              <a:rPr lang="en-US" sz="4300" b="1" dirty="0" smtClean="0">
                <a:solidFill>
                  <a:schemeClr val="tx1"/>
                </a:solidFill>
              </a:rPr>
              <a:t>asser </a:t>
            </a:r>
            <a:r>
              <a:rPr lang="en-US" sz="4300" b="1" dirty="0" err="1" smtClean="0">
                <a:solidFill>
                  <a:schemeClr val="tx1"/>
                </a:solidFill>
              </a:rPr>
              <a:t>l’aspirateur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07" y="2039839"/>
            <a:ext cx="4040484" cy="432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5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Monsieur </a:t>
            </a:r>
            <a:r>
              <a:rPr lang="en-US" dirty="0" err="1" smtClean="0">
                <a:solidFill>
                  <a:schemeClr val="tx1"/>
                </a:solidFill>
              </a:rPr>
              <a:t>Lurel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002705"/>
            <a:ext cx="3780512" cy="1712695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e</a:t>
            </a:r>
            <a:r>
              <a:rPr lang="en-US" sz="4300" b="1" dirty="0" err="1" smtClean="0">
                <a:solidFill>
                  <a:schemeClr val="tx1"/>
                </a:solidFill>
              </a:rPr>
              <a:t>nlever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poussière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08" y="1962865"/>
            <a:ext cx="3809598" cy="421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86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Chloé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repasser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052" y="1982109"/>
            <a:ext cx="3848080" cy="386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44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Chloé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Balayer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971" y="2336183"/>
            <a:ext cx="3069772" cy="410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441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André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895954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a</a:t>
            </a:r>
            <a:r>
              <a:rPr lang="en-US" sz="4300" b="1" dirty="0" err="1" smtClean="0">
                <a:solidFill>
                  <a:schemeClr val="tx1"/>
                </a:solidFill>
              </a:rPr>
              <a:t>rroser</a:t>
            </a:r>
            <a:r>
              <a:rPr lang="en-US" sz="4300" b="1" dirty="0" smtClean="0">
                <a:solidFill>
                  <a:schemeClr val="tx1"/>
                </a:solidFill>
              </a:rPr>
              <a:t> les </a:t>
            </a:r>
            <a:r>
              <a:rPr lang="en-US" sz="4300" b="1" dirty="0" err="1" smtClean="0">
                <a:solidFill>
                  <a:schemeClr val="tx1"/>
                </a:solidFill>
              </a:rPr>
              <a:t>plantes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177" y="2251522"/>
            <a:ext cx="3735861" cy="406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73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2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Madame </a:t>
            </a:r>
            <a:r>
              <a:rPr lang="en-US" dirty="0" err="1" smtClean="0">
                <a:solidFill>
                  <a:schemeClr val="tx1"/>
                </a:solidFill>
              </a:rPr>
              <a:t>Lurel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f</a:t>
            </a:r>
            <a:r>
              <a:rPr lang="en-US" sz="4300" b="1" dirty="0" smtClean="0">
                <a:solidFill>
                  <a:schemeClr val="tx1"/>
                </a:solidFill>
              </a:rPr>
              <a:t>aire la </a:t>
            </a:r>
            <a:r>
              <a:rPr lang="en-US" sz="4300" b="1" dirty="0" err="1" smtClean="0">
                <a:solidFill>
                  <a:schemeClr val="tx1"/>
                </a:solidFill>
              </a:rPr>
              <a:t>vaisselle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888" y="2097571"/>
            <a:ext cx="4159150" cy="429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Monsieur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Tondre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ga</a:t>
            </a:r>
            <a:r>
              <a:rPr lang="en-US" sz="4300" b="1" dirty="0" err="1">
                <a:solidFill>
                  <a:schemeClr val="tx1"/>
                </a:solidFill>
              </a:rPr>
              <a:t>z</a:t>
            </a:r>
            <a:r>
              <a:rPr lang="en-US" sz="4300" b="1" dirty="0" err="1" smtClean="0">
                <a:solidFill>
                  <a:schemeClr val="tx1"/>
                </a:solidFill>
              </a:rPr>
              <a:t>on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521" y="2164959"/>
            <a:ext cx="3982763" cy="399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55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Monsieur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Tondre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ga</a:t>
            </a:r>
            <a:r>
              <a:rPr lang="en-US" sz="4300" b="1" dirty="0" err="1">
                <a:solidFill>
                  <a:schemeClr val="tx1"/>
                </a:solidFill>
              </a:rPr>
              <a:t>z</a:t>
            </a:r>
            <a:r>
              <a:rPr lang="en-US" sz="4300" b="1" dirty="0" err="1" smtClean="0">
                <a:solidFill>
                  <a:schemeClr val="tx1"/>
                </a:solidFill>
              </a:rPr>
              <a:t>on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521" y="2164959"/>
            <a:ext cx="3982763" cy="399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5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1347064"/>
            <a:ext cx="843294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Contexte</a:t>
            </a:r>
            <a:r>
              <a:rPr lang="en-US" sz="3600" dirty="0" smtClean="0"/>
              <a:t>: </a:t>
            </a:r>
            <a:r>
              <a:rPr lang="en-US" sz="3600" dirty="0" err="1" smtClean="0"/>
              <a:t>Rencontrons</a:t>
            </a:r>
            <a:r>
              <a:rPr lang="en-US" sz="3600" dirty="0" smtClean="0"/>
              <a:t> la </a:t>
            </a:r>
            <a:r>
              <a:rPr lang="en-US" sz="3600" dirty="0" err="1" smtClean="0"/>
              <a:t>famille</a:t>
            </a:r>
            <a:r>
              <a:rPr lang="en-US" sz="3600" dirty="0" smtClean="0"/>
              <a:t> </a:t>
            </a:r>
            <a:r>
              <a:rPr lang="en-US" sz="3600" dirty="0" err="1" smtClean="0"/>
              <a:t>Lurel</a:t>
            </a:r>
            <a:r>
              <a:rPr lang="en-US" sz="3600" dirty="0" smtClean="0"/>
              <a:t> qui nous </a:t>
            </a:r>
            <a:r>
              <a:rPr lang="en-US" sz="3600" dirty="0" err="1" smtClean="0"/>
              <a:t>décrit</a:t>
            </a:r>
            <a:r>
              <a:rPr lang="en-US" sz="3600" dirty="0" smtClean="0"/>
              <a:t> les </a:t>
            </a:r>
            <a:r>
              <a:rPr lang="en-US" sz="3600" dirty="0" err="1" smtClean="0"/>
              <a:t>tâches</a:t>
            </a:r>
            <a:r>
              <a:rPr lang="en-US" sz="3600" dirty="0" smtClean="0"/>
              <a:t> </a:t>
            </a:r>
            <a:r>
              <a:rPr lang="en-US" sz="3600" dirty="0" err="1" smtClean="0"/>
              <a:t>ménagères</a:t>
            </a:r>
            <a:r>
              <a:rPr lang="en-US" sz="3600" dirty="0" smtClean="0"/>
              <a:t>.</a:t>
            </a:r>
          </a:p>
          <a:p>
            <a:endParaRPr lang="en-US" dirty="0" smtClean="0"/>
          </a:p>
          <a:p>
            <a:r>
              <a:rPr lang="en-US" sz="3600" b="1" dirty="0" err="1" smtClean="0"/>
              <a:t>Tâche</a:t>
            </a:r>
            <a:r>
              <a:rPr lang="en-US" sz="3600" dirty="0" smtClean="0"/>
              <a:t>: </a:t>
            </a:r>
            <a:r>
              <a:rPr lang="en-US" sz="3600" dirty="0" err="1" smtClean="0"/>
              <a:t>décrire</a:t>
            </a:r>
            <a:r>
              <a:rPr lang="en-US" sz="3600" dirty="0" smtClean="0"/>
              <a:t> les </a:t>
            </a:r>
            <a:r>
              <a:rPr lang="en-US" sz="3600" dirty="0" err="1" smtClean="0"/>
              <a:t>tâches</a:t>
            </a:r>
            <a:r>
              <a:rPr lang="en-US" sz="3600" dirty="0" smtClean="0"/>
              <a:t> </a:t>
            </a:r>
            <a:r>
              <a:rPr lang="en-US" sz="3600" dirty="0" err="1" smtClean="0"/>
              <a:t>ménagères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b="1" dirty="0" smtClean="0"/>
              <a:t>Audience</a:t>
            </a:r>
            <a:r>
              <a:rPr lang="en-US" sz="3600" dirty="0" smtClean="0"/>
              <a:t>: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camarade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b="1" dirty="0" smtClean="0"/>
              <a:t>But</a:t>
            </a:r>
            <a:r>
              <a:rPr lang="en-US" sz="3600" dirty="0" smtClean="0"/>
              <a:t>: </a:t>
            </a:r>
            <a:r>
              <a:rPr lang="en-US" sz="3600" dirty="0" err="1" smtClean="0"/>
              <a:t>décrire</a:t>
            </a:r>
            <a:r>
              <a:rPr lang="en-US" sz="3600" dirty="0" smtClean="0"/>
              <a:t> 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les </a:t>
            </a:r>
            <a:r>
              <a:rPr lang="en-US" sz="3600" dirty="0" err="1" smtClean="0"/>
              <a:t>différents</a:t>
            </a:r>
            <a:r>
              <a:rPr lang="en-US" sz="3600" dirty="0" smtClean="0"/>
              <a:t> </a:t>
            </a:r>
            <a:r>
              <a:rPr lang="en-US" sz="3600" dirty="0" err="1" smtClean="0"/>
              <a:t>membres</a:t>
            </a:r>
            <a:r>
              <a:rPr lang="en-US" sz="3600" dirty="0" smtClean="0"/>
              <a:t> de la </a:t>
            </a:r>
            <a:r>
              <a:rPr lang="en-US" sz="3600" dirty="0" err="1" smtClean="0"/>
              <a:t>famille</a:t>
            </a:r>
            <a:r>
              <a:rPr lang="en-US" sz="3600" dirty="0" smtClean="0"/>
              <a:t> font </a:t>
            </a:r>
            <a:r>
              <a:rPr lang="en-US" sz="3600" dirty="0" err="1" smtClean="0"/>
              <a:t>à</a:t>
            </a:r>
            <a:r>
              <a:rPr lang="en-US" sz="3600" dirty="0" smtClean="0"/>
              <a:t> la </a:t>
            </a:r>
            <a:r>
              <a:rPr lang="en-US" sz="3600" dirty="0" err="1" smtClean="0"/>
              <a:t>maison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André </a:t>
            </a:r>
            <a:r>
              <a:rPr lang="en-US" dirty="0" err="1" smtClean="0">
                <a:solidFill>
                  <a:schemeClr val="tx1"/>
                </a:solidFill>
              </a:rPr>
              <a:t>foit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60078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Mettre</a:t>
            </a:r>
            <a:r>
              <a:rPr lang="en-US" sz="4300" b="1" dirty="0" smtClean="0">
                <a:solidFill>
                  <a:schemeClr val="tx1"/>
                </a:solidFill>
              </a:rPr>
              <a:t> la table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415" y="2295331"/>
            <a:ext cx="3789279" cy="3256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20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André </a:t>
            </a:r>
            <a:r>
              <a:rPr lang="en-US" dirty="0" err="1" smtClean="0">
                <a:solidFill>
                  <a:schemeClr val="tx1"/>
                </a:solidFill>
              </a:rPr>
              <a:t>foit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9250" y="4256950"/>
            <a:ext cx="3598267" cy="1621336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Débarasser</a:t>
            </a:r>
            <a:r>
              <a:rPr lang="en-US" sz="4300" b="1" dirty="0" smtClean="0">
                <a:solidFill>
                  <a:schemeClr val="tx1"/>
                </a:solidFill>
              </a:rPr>
              <a:t> la table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453" y="2189541"/>
            <a:ext cx="3956180" cy="3296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7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0" y="165100"/>
            <a:ext cx="6565900" cy="6515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07053" y="3348417"/>
            <a:ext cx="2302634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Un </a:t>
            </a:r>
            <a:r>
              <a:rPr lang="en-US" sz="3200" dirty="0" err="1" smtClean="0"/>
              <a:t>apirateur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347808" y="1076102"/>
            <a:ext cx="2560717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un </a:t>
            </a:r>
            <a:r>
              <a:rPr lang="en-US" sz="3200" dirty="0" err="1" smtClean="0"/>
              <a:t>sèche</a:t>
            </a:r>
            <a:r>
              <a:rPr lang="en-US" sz="3200" dirty="0" smtClean="0"/>
              <a:t> </a:t>
            </a:r>
            <a:r>
              <a:rPr lang="en-US" sz="3200" dirty="0" err="1" smtClean="0"/>
              <a:t>linge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407053" y="3348417"/>
            <a:ext cx="2501472" cy="58477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dirty="0"/>
              <a:t>u</a:t>
            </a:r>
            <a:r>
              <a:rPr lang="en-US" sz="3200" dirty="0" smtClean="0"/>
              <a:t>n </a:t>
            </a:r>
            <a:r>
              <a:rPr lang="en-US" sz="3200" dirty="0" err="1" smtClean="0"/>
              <a:t>aspirateur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37959" y="783714"/>
            <a:ext cx="3545762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err="1"/>
              <a:t>u</a:t>
            </a:r>
            <a:r>
              <a:rPr lang="en-US" sz="3200" dirty="0" err="1" smtClean="0"/>
              <a:t>ne</a:t>
            </a:r>
            <a:r>
              <a:rPr lang="en-US" sz="3200" dirty="0" smtClean="0"/>
              <a:t> machine </a:t>
            </a:r>
            <a:r>
              <a:rPr lang="en-US" sz="3200" dirty="0" err="1" smtClean="0"/>
              <a:t>à</a:t>
            </a:r>
            <a:r>
              <a:rPr lang="en-US" sz="3200" dirty="0" smtClean="0"/>
              <a:t> laver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8008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2700" y="165100"/>
            <a:ext cx="6565900" cy="6515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538710" y="1980559"/>
            <a:ext cx="2990923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/>
              <a:t>un </a:t>
            </a:r>
            <a:r>
              <a:rPr lang="en-US" sz="3200" dirty="0" err="1" smtClean="0"/>
              <a:t>fer</a:t>
            </a:r>
            <a:r>
              <a:rPr lang="en-US" sz="3200" dirty="0" smtClean="0"/>
              <a:t> </a:t>
            </a:r>
            <a:r>
              <a:rPr lang="en-US" sz="3200" dirty="0" err="1" smtClean="0"/>
              <a:t>à</a:t>
            </a:r>
            <a:r>
              <a:rPr lang="en-US" sz="3200" dirty="0" smtClean="0"/>
              <a:t> </a:t>
            </a:r>
            <a:r>
              <a:rPr lang="en-US" sz="3200" dirty="0" err="1" smtClean="0"/>
              <a:t>repasser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37959" y="783714"/>
            <a:ext cx="1976422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3200" dirty="0" err="1"/>
              <a:t>u</a:t>
            </a:r>
            <a:r>
              <a:rPr lang="en-US" sz="3200" dirty="0" err="1" smtClean="0"/>
              <a:t>ne</a:t>
            </a:r>
            <a:r>
              <a:rPr lang="en-US" sz="3200" dirty="0" smtClean="0"/>
              <a:t> </a:t>
            </a:r>
            <a:r>
              <a:rPr lang="en-US" sz="3200" dirty="0" err="1" smtClean="0"/>
              <a:t>plante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2779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424" y="153949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solidFill>
                  <a:schemeClr val="tx1"/>
                </a:solidFill>
              </a:rPr>
              <a:t>Qu’est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que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l’on</a:t>
            </a:r>
            <a:r>
              <a:rPr lang="en-US" dirty="0" smtClean="0">
                <a:solidFill>
                  <a:schemeClr val="tx1"/>
                </a:solidFill>
              </a:rPr>
              <a:t> a </a:t>
            </a:r>
            <a:r>
              <a:rPr lang="en-US" dirty="0" err="1" smtClean="0">
                <a:solidFill>
                  <a:schemeClr val="tx1"/>
                </a:solidFill>
              </a:rPr>
              <a:t>besoin</a:t>
            </a:r>
            <a:r>
              <a:rPr lang="en-US" dirty="0" smtClean="0">
                <a:solidFill>
                  <a:schemeClr val="tx1"/>
                </a:solidFill>
              </a:rPr>
              <a:t> pour faire le ménage?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3289" y="3887243"/>
            <a:ext cx="3674915" cy="1173870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smtClean="0">
                <a:solidFill>
                  <a:schemeClr val="tx1"/>
                </a:solidFill>
              </a:rPr>
              <a:t>Le lave-</a:t>
            </a:r>
            <a:r>
              <a:rPr lang="en-US" sz="4300" b="1" dirty="0" err="1" smtClean="0">
                <a:solidFill>
                  <a:schemeClr val="tx1"/>
                </a:solidFill>
              </a:rPr>
              <a:t>vaisselle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8581" y="1385551"/>
            <a:ext cx="3543457" cy="535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1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4" y="173193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tx1"/>
                </a:solidFill>
              </a:rPr>
              <a:t>Qu’est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l’on</a:t>
            </a:r>
            <a:r>
              <a:rPr lang="en-US" dirty="0">
                <a:solidFill>
                  <a:schemeClr val="tx1"/>
                </a:solidFill>
              </a:rPr>
              <a:t> a </a:t>
            </a:r>
            <a:r>
              <a:rPr lang="en-US" dirty="0" err="1">
                <a:solidFill>
                  <a:schemeClr val="tx1"/>
                </a:solidFill>
              </a:rPr>
              <a:t>besoin</a:t>
            </a:r>
            <a:r>
              <a:rPr lang="en-US" dirty="0">
                <a:solidFill>
                  <a:schemeClr val="tx1"/>
                </a:solidFill>
              </a:rPr>
              <a:t> pour faire </a:t>
            </a:r>
            <a:r>
              <a:rPr lang="en-US" dirty="0" smtClean="0">
                <a:solidFill>
                  <a:schemeClr val="tx1"/>
                </a:solidFill>
              </a:rPr>
              <a:t>le </a:t>
            </a:r>
            <a:r>
              <a:rPr lang="en-US" dirty="0" err="1" smtClean="0">
                <a:solidFill>
                  <a:schemeClr val="tx1"/>
                </a:solidFill>
              </a:rPr>
              <a:t>jardin</a:t>
            </a:r>
            <a:r>
              <a:rPr lang="en-US" dirty="0" smtClean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4808" y="3771779"/>
            <a:ext cx="3155426" cy="1289333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Une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 err="1" smtClean="0">
                <a:solidFill>
                  <a:schemeClr val="tx1"/>
                </a:solidFill>
              </a:rPr>
              <a:t>tondeuse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152" y="1905134"/>
            <a:ext cx="3610402" cy="4876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3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Chez les </a:t>
            </a:r>
            <a:r>
              <a:rPr lang="en-US" dirty="0" err="1" smtClean="0">
                <a:solidFill>
                  <a:schemeClr val="tx1"/>
                </a:solidFill>
              </a:rPr>
              <a:t>Lurel</a:t>
            </a:r>
            <a:r>
              <a:rPr lang="en-US" dirty="0" smtClean="0">
                <a:solidFill>
                  <a:schemeClr val="tx1"/>
                </a:solidFill>
              </a:rPr>
              <a:t>, André </a:t>
            </a:r>
            <a:r>
              <a:rPr lang="en-US" dirty="0" err="1" smtClean="0">
                <a:solidFill>
                  <a:schemeClr val="tx1"/>
                </a:solidFill>
              </a:rPr>
              <a:t>doit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r</a:t>
            </a:r>
            <a:r>
              <a:rPr lang="en-US" sz="4300" b="1" dirty="0" smtClean="0">
                <a:solidFill>
                  <a:schemeClr val="tx1"/>
                </a:solidFill>
              </a:rPr>
              <a:t>anger </a:t>
            </a:r>
            <a:r>
              <a:rPr lang="en-US" sz="4300" b="1" dirty="0" err="1" smtClean="0">
                <a:solidFill>
                  <a:schemeClr val="tx1"/>
                </a:solidFill>
              </a:rPr>
              <a:t>sa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 err="1" smtClean="0">
                <a:solidFill>
                  <a:schemeClr val="tx1"/>
                </a:solidFill>
              </a:rPr>
              <a:t>chambre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062" y="1597233"/>
            <a:ext cx="3694155" cy="446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André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733" y="3444635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f</a:t>
            </a:r>
            <a:r>
              <a:rPr lang="en-US" sz="4300" b="1" dirty="0" smtClean="0">
                <a:solidFill>
                  <a:schemeClr val="tx1"/>
                </a:solidFill>
              </a:rPr>
              <a:t>aire son lit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42" y="2039839"/>
            <a:ext cx="4983263" cy="43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Chez les </a:t>
            </a:r>
            <a:r>
              <a:rPr lang="en-US" dirty="0" err="1">
                <a:solidFill>
                  <a:schemeClr val="tx1"/>
                </a:solidFill>
              </a:rPr>
              <a:t>Lurel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smtClean="0">
                <a:solidFill>
                  <a:schemeClr val="tx1"/>
                </a:solidFill>
              </a:rPr>
              <a:t>Madame </a:t>
            </a:r>
            <a:r>
              <a:rPr lang="en-US" dirty="0" err="1" smtClean="0">
                <a:solidFill>
                  <a:schemeClr val="tx1"/>
                </a:solidFill>
              </a:rPr>
              <a:t>Lurel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doit</a:t>
            </a:r>
            <a:r>
              <a:rPr lang="en-US" dirty="0">
                <a:solidFill>
                  <a:schemeClr val="tx1"/>
                </a:solidFill>
              </a:rPr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f</a:t>
            </a:r>
            <a:r>
              <a:rPr lang="en-US" sz="4300" b="1" dirty="0" smtClean="0">
                <a:solidFill>
                  <a:schemeClr val="tx1"/>
                </a:solidFill>
              </a:rPr>
              <a:t>aire la </a:t>
            </a:r>
            <a:r>
              <a:rPr lang="en-US" sz="4300" b="1" dirty="0" err="1" smtClean="0">
                <a:solidFill>
                  <a:schemeClr val="tx1"/>
                </a:solidFill>
              </a:rPr>
              <a:t>lessive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204" y="1770427"/>
            <a:ext cx="4059725" cy="473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animBg="1"/>
    </p:bldLst>
  </p:timing>
</p:sld>
</file>

<file path=ppt/theme/theme1.xml><?xml version="1.0" encoding="utf-8"?>
<a:theme xmlns:a="http://schemas.openxmlformats.org/drawingml/2006/main" name="Summer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90</TotalTime>
  <Words>223</Words>
  <Application>Microsoft Macintosh PowerPoint</Application>
  <PresentationFormat>On-screen Show (4:3)</PresentationFormat>
  <Paragraphs>66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Calibri</vt:lpstr>
      <vt:lpstr>Wingdings</vt:lpstr>
      <vt:lpstr>Summer</vt:lpstr>
      <vt:lpstr>Unit 3 Home Sweet Home </vt:lpstr>
      <vt:lpstr>PowerPoint Presentation</vt:lpstr>
      <vt:lpstr>PowerPoint Presentation</vt:lpstr>
      <vt:lpstr>PowerPoint Presentation</vt:lpstr>
      <vt:lpstr>Qu’est ce que l’on a besoin pour faire le ménage? </vt:lpstr>
      <vt:lpstr>Qu’est ce que l’on a besoin pour faire le jardin ? </vt:lpstr>
      <vt:lpstr>Chez les Lurel, André doit  </vt:lpstr>
      <vt:lpstr>Chez les Lurel, André doit </vt:lpstr>
      <vt:lpstr>Chez les Lurel, Madame Lurel doit </vt:lpstr>
      <vt:lpstr>Chez les Lurel, elle doit aussi  </vt:lpstr>
      <vt:lpstr>Chez les Lurel, André doit </vt:lpstr>
      <vt:lpstr>Chez les Lurel, André doit </vt:lpstr>
      <vt:lpstr>Chez les Lurel, Monsieur Lurel  doit </vt:lpstr>
      <vt:lpstr>Chez les Lurel, Chloé doit </vt:lpstr>
      <vt:lpstr>Chez les Lurel, Chloé doit </vt:lpstr>
      <vt:lpstr>Chez les Lurel, André doit </vt:lpstr>
      <vt:lpstr>Chez les Lurel, Madame Lurel  doit </vt:lpstr>
      <vt:lpstr>Chez les Lurel, Monsieur doit </vt:lpstr>
      <vt:lpstr>Chez les Lurel, Monsieur doit </vt:lpstr>
      <vt:lpstr>Chez les Lurel, André foit</vt:lpstr>
      <vt:lpstr>Chez les Lurel, André foit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</dc:title>
  <dc:creator>Viviane Grebert</dc:creator>
  <cp:lastModifiedBy>GREBERT,VIVIANE</cp:lastModifiedBy>
  <cp:revision>21</cp:revision>
  <dcterms:created xsi:type="dcterms:W3CDTF">2012-01-23T22:41:45Z</dcterms:created>
  <dcterms:modified xsi:type="dcterms:W3CDTF">2017-03-03T15:13:23Z</dcterms:modified>
</cp:coreProperties>
</file>